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7"/>
  </p:notesMasterIdLst>
  <p:sldIdLst>
    <p:sldId id="258" r:id="rId2"/>
    <p:sldId id="271" r:id="rId3"/>
    <p:sldId id="272" r:id="rId4"/>
    <p:sldId id="273" r:id="rId5"/>
    <p:sldId id="257" r:id="rId6"/>
    <p:sldId id="259" r:id="rId7"/>
    <p:sldId id="270" r:id="rId8"/>
    <p:sldId id="269" r:id="rId9"/>
    <p:sldId id="274" r:id="rId10"/>
    <p:sldId id="262" r:id="rId11"/>
    <p:sldId id="275" r:id="rId12"/>
    <p:sldId id="268" r:id="rId13"/>
    <p:sldId id="276" r:id="rId14"/>
    <p:sldId id="261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9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E08D4-B72A-4AE4-A78C-A639CF562486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2E0302C3-2D4D-4950-8ADF-64F08B7CA54A}">
      <dgm:prSet phldrT="[Texto]"/>
      <dgm:spPr/>
      <dgm:t>
        <a:bodyPr/>
        <a:lstStyle/>
        <a:p>
          <a:r>
            <a:rPr lang="pt-PT" dirty="0" err="1"/>
            <a:t>Outsystems</a:t>
          </a:r>
          <a:endParaRPr lang="pt-PT" dirty="0"/>
        </a:p>
      </dgm:t>
    </dgm:pt>
    <dgm:pt modelId="{CD86E24E-74C6-487B-AAA7-9D5DC20FF12D}" type="parTrans" cxnId="{967D4711-5F5F-466B-B785-EF934257052D}">
      <dgm:prSet/>
      <dgm:spPr/>
      <dgm:t>
        <a:bodyPr/>
        <a:lstStyle/>
        <a:p>
          <a:endParaRPr lang="pt-PT"/>
        </a:p>
      </dgm:t>
    </dgm:pt>
    <dgm:pt modelId="{CEB73F5A-B5D3-4A40-81B1-4868AC3914BC}" type="sibTrans" cxnId="{967D4711-5F5F-466B-B785-EF934257052D}">
      <dgm:prSet/>
      <dgm:spPr/>
      <dgm:t>
        <a:bodyPr/>
        <a:lstStyle/>
        <a:p>
          <a:endParaRPr lang="pt-PT"/>
        </a:p>
      </dgm:t>
    </dgm:pt>
    <dgm:pt modelId="{37884B65-7760-446A-B7E8-B2BDDEED5422}">
      <dgm:prSet phldrT="[Texto]"/>
      <dgm:spPr>
        <a:ln>
          <a:solidFill>
            <a:srgbClr val="D34817"/>
          </a:solidFill>
        </a:ln>
      </dgm:spPr>
      <dgm:t>
        <a:bodyPr/>
        <a:lstStyle/>
        <a:p>
          <a:r>
            <a:rPr lang="pt-PT" dirty="0" err="1"/>
            <a:t>Creatio</a:t>
          </a:r>
          <a:endParaRPr lang="pt-PT" dirty="0"/>
        </a:p>
      </dgm:t>
    </dgm:pt>
    <dgm:pt modelId="{D465DA83-8747-43AE-A5DE-8A34B7B920B8}" type="parTrans" cxnId="{7CA31432-C2C4-4714-811C-FDEE542A613D}">
      <dgm:prSet/>
      <dgm:spPr/>
      <dgm:t>
        <a:bodyPr/>
        <a:lstStyle/>
        <a:p>
          <a:endParaRPr lang="pt-PT"/>
        </a:p>
      </dgm:t>
    </dgm:pt>
    <dgm:pt modelId="{A5B522E1-CAA6-4811-9C15-BB7C952F2937}" type="sibTrans" cxnId="{7CA31432-C2C4-4714-811C-FDEE542A613D}">
      <dgm:prSet/>
      <dgm:spPr/>
      <dgm:t>
        <a:bodyPr/>
        <a:lstStyle/>
        <a:p>
          <a:endParaRPr lang="pt-PT"/>
        </a:p>
      </dgm:t>
    </dgm:pt>
    <dgm:pt modelId="{5E54C369-2FDA-4FA8-8785-6F99F8588A26}">
      <dgm:prSet phldrT="[Texto]"/>
      <dgm:spPr/>
      <dgm:t>
        <a:bodyPr/>
        <a:lstStyle/>
        <a:p>
          <a:r>
            <a:rPr lang="pt-PT" dirty="0" err="1"/>
            <a:t>Mendix</a:t>
          </a:r>
          <a:endParaRPr lang="pt-PT" dirty="0"/>
        </a:p>
      </dgm:t>
    </dgm:pt>
    <dgm:pt modelId="{EF5D95C4-0869-4A89-BB23-8CEB71D487E7}" type="parTrans" cxnId="{406F0111-3CCB-41FC-8AA9-1C9909E6067E}">
      <dgm:prSet/>
      <dgm:spPr/>
      <dgm:t>
        <a:bodyPr/>
        <a:lstStyle/>
        <a:p>
          <a:endParaRPr lang="pt-PT"/>
        </a:p>
      </dgm:t>
    </dgm:pt>
    <dgm:pt modelId="{FEBF9ADD-40D9-4AA0-A7DB-E46D1F6E8B27}" type="sibTrans" cxnId="{406F0111-3CCB-41FC-8AA9-1C9909E6067E}">
      <dgm:prSet/>
      <dgm:spPr/>
      <dgm:t>
        <a:bodyPr/>
        <a:lstStyle/>
        <a:p>
          <a:endParaRPr lang="pt-PT"/>
        </a:p>
      </dgm:t>
    </dgm:pt>
    <dgm:pt modelId="{590B6A89-93FB-4476-8620-94DD5588564C}" type="pres">
      <dgm:prSet presAssocID="{274E08D4-B72A-4AE4-A78C-A639CF562486}" presName="Name0" presStyleCnt="0">
        <dgm:presLayoutVars>
          <dgm:dir/>
          <dgm:resizeHandles val="exact"/>
        </dgm:presLayoutVars>
      </dgm:prSet>
      <dgm:spPr/>
    </dgm:pt>
    <dgm:pt modelId="{54FAA704-45E2-4C40-8E36-59168767E090}" type="pres">
      <dgm:prSet presAssocID="{274E08D4-B72A-4AE4-A78C-A639CF562486}" presName="bkgdShp" presStyleLbl="alignAccFollowNode1" presStyleIdx="0" presStyleCnt="1"/>
      <dgm:spPr/>
    </dgm:pt>
    <dgm:pt modelId="{BF359855-2172-4CB4-9174-729ED1F22B85}" type="pres">
      <dgm:prSet presAssocID="{274E08D4-B72A-4AE4-A78C-A639CF562486}" presName="linComp" presStyleCnt="0"/>
      <dgm:spPr/>
    </dgm:pt>
    <dgm:pt modelId="{7AC93BF7-EE61-4661-8503-96B0D8156862}" type="pres">
      <dgm:prSet presAssocID="{2E0302C3-2D4D-4950-8ADF-64F08B7CA54A}" presName="compNode" presStyleCnt="0"/>
      <dgm:spPr/>
    </dgm:pt>
    <dgm:pt modelId="{2E7D12DF-654F-4A9B-A2F5-5789289ED68B}" type="pres">
      <dgm:prSet presAssocID="{2E0302C3-2D4D-4950-8ADF-64F08B7CA54A}" presName="node" presStyleLbl="node1" presStyleIdx="0" presStyleCnt="3">
        <dgm:presLayoutVars>
          <dgm:bulletEnabled val="1"/>
        </dgm:presLayoutVars>
      </dgm:prSet>
      <dgm:spPr/>
    </dgm:pt>
    <dgm:pt modelId="{D7F86564-20C6-4BF0-9F22-8EAC6A6C953F}" type="pres">
      <dgm:prSet presAssocID="{2E0302C3-2D4D-4950-8ADF-64F08B7CA54A}" presName="invisiNode" presStyleLbl="node1" presStyleIdx="0" presStyleCnt="3"/>
      <dgm:spPr/>
    </dgm:pt>
    <dgm:pt modelId="{0F890BF7-A9B0-46C8-B0F6-B3820013C285}" type="pres">
      <dgm:prSet presAssocID="{2E0302C3-2D4D-4950-8ADF-64F08B7CA54A}" presName="imagNod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11000" b="-11000"/>
          </a:stretch>
        </a:blipFill>
      </dgm:spPr>
    </dgm:pt>
    <dgm:pt modelId="{F3BD6044-67E1-48E5-9CE8-BABE0B77DC45}" type="pres">
      <dgm:prSet presAssocID="{CEB73F5A-B5D3-4A40-81B1-4868AC3914BC}" presName="sibTrans" presStyleLbl="sibTrans2D1" presStyleIdx="0" presStyleCnt="0"/>
      <dgm:spPr/>
    </dgm:pt>
    <dgm:pt modelId="{9C98B9F7-968E-4E36-B306-0EEBBDA9430D}" type="pres">
      <dgm:prSet presAssocID="{37884B65-7760-446A-B7E8-B2BDDEED5422}" presName="compNode" presStyleCnt="0"/>
      <dgm:spPr/>
    </dgm:pt>
    <dgm:pt modelId="{2ACACA7D-F42B-4514-82C4-957483AA5CEC}" type="pres">
      <dgm:prSet presAssocID="{37884B65-7760-446A-B7E8-B2BDDEED5422}" presName="node" presStyleLbl="node1" presStyleIdx="1" presStyleCnt="3">
        <dgm:presLayoutVars>
          <dgm:bulletEnabled val="1"/>
        </dgm:presLayoutVars>
      </dgm:prSet>
      <dgm:spPr/>
    </dgm:pt>
    <dgm:pt modelId="{CF9047ED-35E9-42C0-8896-EE3FACD536A3}" type="pres">
      <dgm:prSet presAssocID="{37884B65-7760-446A-B7E8-B2BDDEED5422}" presName="invisiNode" presStyleLbl="node1" presStyleIdx="1" presStyleCnt="3"/>
      <dgm:spPr/>
    </dgm:pt>
    <dgm:pt modelId="{29B6E43F-E83E-4114-B451-E2680490B19F}" type="pres">
      <dgm:prSet presAssocID="{37884B65-7760-446A-B7E8-B2BDDEED5422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4345826E-4BA6-4050-916F-A2014FE1DF8D}" type="pres">
      <dgm:prSet presAssocID="{A5B522E1-CAA6-4811-9C15-BB7C952F2937}" presName="sibTrans" presStyleLbl="sibTrans2D1" presStyleIdx="0" presStyleCnt="0"/>
      <dgm:spPr/>
    </dgm:pt>
    <dgm:pt modelId="{AF33C78D-1FA0-4BE5-B897-FEA6B8F30A9C}" type="pres">
      <dgm:prSet presAssocID="{5E54C369-2FDA-4FA8-8785-6F99F8588A26}" presName="compNode" presStyleCnt="0"/>
      <dgm:spPr/>
    </dgm:pt>
    <dgm:pt modelId="{EEC7250C-CB12-4806-998F-806F331D89C8}" type="pres">
      <dgm:prSet presAssocID="{5E54C369-2FDA-4FA8-8785-6F99F8588A26}" presName="node" presStyleLbl="node1" presStyleIdx="2" presStyleCnt="3">
        <dgm:presLayoutVars>
          <dgm:bulletEnabled val="1"/>
        </dgm:presLayoutVars>
      </dgm:prSet>
      <dgm:spPr/>
    </dgm:pt>
    <dgm:pt modelId="{16898E83-E53F-4400-BD4E-D92BD5D8C012}" type="pres">
      <dgm:prSet presAssocID="{5E54C369-2FDA-4FA8-8785-6F99F8588A26}" presName="invisiNode" presStyleLbl="node1" presStyleIdx="2" presStyleCnt="3"/>
      <dgm:spPr/>
    </dgm:pt>
    <dgm:pt modelId="{66421AF3-12D8-4CC5-9DD0-D95563C57330}" type="pres">
      <dgm:prSet presAssocID="{5E54C369-2FDA-4FA8-8785-6F99F8588A26}" presName="imagNod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</dgm:ptLst>
  <dgm:cxnLst>
    <dgm:cxn modelId="{406F0111-3CCB-41FC-8AA9-1C9909E6067E}" srcId="{274E08D4-B72A-4AE4-A78C-A639CF562486}" destId="{5E54C369-2FDA-4FA8-8785-6F99F8588A26}" srcOrd="2" destOrd="0" parTransId="{EF5D95C4-0869-4A89-BB23-8CEB71D487E7}" sibTransId="{FEBF9ADD-40D9-4AA0-A7DB-E46D1F6E8B27}"/>
    <dgm:cxn modelId="{967D4711-5F5F-466B-B785-EF934257052D}" srcId="{274E08D4-B72A-4AE4-A78C-A639CF562486}" destId="{2E0302C3-2D4D-4950-8ADF-64F08B7CA54A}" srcOrd="0" destOrd="0" parTransId="{CD86E24E-74C6-487B-AAA7-9D5DC20FF12D}" sibTransId="{CEB73F5A-B5D3-4A40-81B1-4868AC3914BC}"/>
    <dgm:cxn modelId="{AAB9E01A-956B-4325-9CE0-886AD7F08886}" type="presOf" srcId="{274E08D4-B72A-4AE4-A78C-A639CF562486}" destId="{590B6A89-93FB-4476-8620-94DD5588564C}" srcOrd="0" destOrd="0" presId="urn:microsoft.com/office/officeart/2005/8/layout/pList2"/>
    <dgm:cxn modelId="{7CA31432-C2C4-4714-811C-FDEE542A613D}" srcId="{274E08D4-B72A-4AE4-A78C-A639CF562486}" destId="{37884B65-7760-446A-B7E8-B2BDDEED5422}" srcOrd="1" destOrd="0" parTransId="{D465DA83-8747-43AE-A5DE-8A34B7B920B8}" sibTransId="{A5B522E1-CAA6-4811-9C15-BB7C952F2937}"/>
    <dgm:cxn modelId="{7D954484-C637-480E-A2E4-5C61139DC5FB}" type="presOf" srcId="{37884B65-7760-446A-B7E8-B2BDDEED5422}" destId="{2ACACA7D-F42B-4514-82C4-957483AA5CEC}" srcOrd="0" destOrd="0" presId="urn:microsoft.com/office/officeart/2005/8/layout/pList2"/>
    <dgm:cxn modelId="{A20E37C5-D66F-4F77-A935-F7E0C823D44C}" type="presOf" srcId="{CEB73F5A-B5D3-4A40-81B1-4868AC3914BC}" destId="{F3BD6044-67E1-48E5-9CE8-BABE0B77DC45}" srcOrd="0" destOrd="0" presId="urn:microsoft.com/office/officeart/2005/8/layout/pList2"/>
    <dgm:cxn modelId="{0C0055C8-61BA-487B-AAEF-C4BDFEB4353F}" type="presOf" srcId="{A5B522E1-CAA6-4811-9C15-BB7C952F2937}" destId="{4345826E-4BA6-4050-916F-A2014FE1DF8D}" srcOrd="0" destOrd="0" presId="urn:microsoft.com/office/officeart/2005/8/layout/pList2"/>
    <dgm:cxn modelId="{AFE02EE8-54A3-47A3-A35C-D28EF64E6653}" type="presOf" srcId="{5E54C369-2FDA-4FA8-8785-6F99F8588A26}" destId="{EEC7250C-CB12-4806-998F-806F331D89C8}" srcOrd="0" destOrd="0" presId="urn:microsoft.com/office/officeart/2005/8/layout/pList2"/>
    <dgm:cxn modelId="{7EB121F6-7F36-4617-BA2A-52CAA857ED01}" type="presOf" srcId="{2E0302C3-2D4D-4950-8ADF-64F08B7CA54A}" destId="{2E7D12DF-654F-4A9B-A2F5-5789289ED68B}" srcOrd="0" destOrd="0" presId="urn:microsoft.com/office/officeart/2005/8/layout/pList2"/>
    <dgm:cxn modelId="{BC117BBF-FB08-400B-BAE7-1B558F29EC8A}" type="presParOf" srcId="{590B6A89-93FB-4476-8620-94DD5588564C}" destId="{54FAA704-45E2-4C40-8E36-59168767E090}" srcOrd="0" destOrd="0" presId="urn:microsoft.com/office/officeart/2005/8/layout/pList2"/>
    <dgm:cxn modelId="{FD903CD2-EB1A-400D-97E0-D2C2B92B1353}" type="presParOf" srcId="{590B6A89-93FB-4476-8620-94DD5588564C}" destId="{BF359855-2172-4CB4-9174-729ED1F22B85}" srcOrd="1" destOrd="0" presId="urn:microsoft.com/office/officeart/2005/8/layout/pList2"/>
    <dgm:cxn modelId="{37AFE3EB-ACEA-4F0D-90D6-C3DBD64F8983}" type="presParOf" srcId="{BF359855-2172-4CB4-9174-729ED1F22B85}" destId="{7AC93BF7-EE61-4661-8503-96B0D8156862}" srcOrd="0" destOrd="0" presId="urn:microsoft.com/office/officeart/2005/8/layout/pList2"/>
    <dgm:cxn modelId="{62CE7E3F-DAEE-471C-B04B-EAABBBE4A460}" type="presParOf" srcId="{7AC93BF7-EE61-4661-8503-96B0D8156862}" destId="{2E7D12DF-654F-4A9B-A2F5-5789289ED68B}" srcOrd="0" destOrd="0" presId="urn:microsoft.com/office/officeart/2005/8/layout/pList2"/>
    <dgm:cxn modelId="{FAFD107F-5000-4C63-B9B8-DCF67E87DD10}" type="presParOf" srcId="{7AC93BF7-EE61-4661-8503-96B0D8156862}" destId="{D7F86564-20C6-4BF0-9F22-8EAC6A6C953F}" srcOrd="1" destOrd="0" presId="urn:microsoft.com/office/officeart/2005/8/layout/pList2"/>
    <dgm:cxn modelId="{C319BC7E-BF49-4C11-B24B-35C8A4E1A9F4}" type="presParOf" srcId="{7AC93BF7-EE61-4661-8503-96B0D8156862}" destId="{0F890BF7-A9B0-46C8-B0F6-B3820013C285}" srcOrd="2" destOrd="0" presId="urn:microsoft.com/office/officeart/2005/8/layout/pList2"/>
    <dgm:cxn modelId="{C33FBD1B-B7F1-4747-97DA-9ACCCFD60129}" type="presParOf" srcId="{BF359855-2172-4CB4-9174-729ED1F22B85}" destId="{F3BD6044-67E1-48E5-9CE8-BABE0B77DC45}" srcOrd="1" destOrd="0" presId="urn:microsoft.com/office/officeart/2005/8/layout/pList2"/>
    <dgm:cxn modelId="{F5A0E51D-7D5F-44A9-99D9-2641023CC7B5}" type="presParOf" srcId="{BF359855-2172-4CB4-9174-729ED1F22B85}" destId="{9C98B9F7-968E-4E36-B306-0EEBBDA9430D}" srcOrd="2" destOrd="0" presId="urn:microsoft.com/office/officeart/2005/8/layout/pList2"/>
    <dgm:cxn modelId="{BAC57D58-45FF-493B-9082-8D4412445240}" type="presParOf" srcId="{9C98B9F7-968E-4E36-B306-0EEBBDA9430D}" destId="{2ACACA7D-F42B-4514-82C4-957483AA5CEC}" srcOrd="0" destOrd="0" presId="urn:microsoft.com/office/officeart/2005/8/layout/pList2"/>
    <dgm:cxn modelId="{FC30FBAF-4EA8-4E24-81BF-81779C5BCC90}" type="presParOf" srcId="{9C98B9F7-968E-4E36-B306-0EEBBDA9430D}" destId="{CF9047ED-35E9-42C0-8896-EE3FACD536A3}" srcOrd="1" destOrd="0" presId="urn:microsoft.com/office/officeart/2005/8/layout/pList2"/>
    <dgm:cxn modelId="{C9A39DBD-7A8A-4ED1-9DB3-978E9D8FE666}" type="presParOf" srcId="{9C98B9F7-968E-4E36-B306-0EEBBDA9430D}" destId="{29B6E43F-E83E-4114-B451-E2680490B19F}" srcOrd="2" destOrd="0" presId="urn:microsoft.com/office/officeart/2005/8/layout/pList2"/>
    <dgm:cxn modelId="{02E47A72-D73D-459C-917F-AD1D0FEC59ED}" type="presParOf" srcId="{BF359855-2172-4CB4-9174-729ED1F22B85}" destId="{4345826E-4BA6-4050-916F-A2014FE1DF8D}" srcOrd="3" destOrd="0" presId="urn:microsoft.com/office/officeart/2005/8/layout/pList2"/>
    <dgm:cxn modelId="{7867E938-2B1D-45A7-93C7-EE4F32488FC6}" type="presParOf" srcId="{BF359855-2172-4CB4-9174-729ED1F22B85}" destId="{AF33C78D-1FA0-4BE5-B897-FEA6B8F30A9C}" srcOrd="4" destOrd="0" presId="urn:microsoft.com/office/officeart/2005/8/layout/pList2"/>
    <dgm:cxn modelId="{877ECE10-3D77-4788-9EDB-4244350A1650}" type="presParOf" srcId="{AF33C78D-1FA0-4BE5-B897-FEA6B8F30A9C}" destId="{EEC7250C-CB12-4806-998F-806F331D89C8}" srcOrd="0" destOrd="0" presId="urn:microsoft.com/office/officeart/2005/8/layout/pList2"/>
    <dgm:cxn modelId="{86DD13B2-7AAF-41AC-8C1D-5FB0823E65EC}" type="presParOf" srcId="{AF33C78D-1FA0-4BE5-B897-FEA6B8F30A9C}" destId="{16898E83-E53F-4400-BD4E-D92BD5D8C012}" srcOrd="1" destOrd="0" presId="urn:microsoft.com/office/officeart/2005/8/layout/pList2"/>
    <dgm:cxn modelId="{65FD9DBF-2F69-4702-AE3F-1BD407389B00}" type="presParOf" srcId="{AF33C78D-1FA0-4BE5-B897-FEA6B8F30A9C}" destId="{66421AF3-12D8-4CC5-9DD0-D95563C5733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AA704-45E2-4C40-8E36-59168767E090}">
      <dsp:nvSpPr>
        <dsp:cNvPr id="0" name=""/>
        <dsp:cNvSpPr/>
      </dsp:nvSpPr>
      <dsp:spPr>
        <a:xfrm>
          <a:off x="0" y="0"/>
          <a:ext cx="10058399" cy="182308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90BF7-A9B0-46C8-B0F6-B3820013C285}">
      <dsp:nvSpPr>
        <dsp:cNvPr id="0" name=""/>
        <dsp:cNvSpPr/>
      </dsp:nvSpPr>
      <dsp:spPr>
        <a:xfrm>
          <a:off x="301752" y="243078"/>
          <a:ext cx="2954654" cy="13369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D12DF-654F-4A9B-A2F5-5789289ED68B}">
      <dsp:nvSpPr>
        <dsp:cNvPr id="0" name=""/>
        <dsp:cNvSpPr/>
      </dsp:nvSpPr>
      <dsp:spPr>
        <a:xfrm rot="10800000">
          <a:off x="301752" y="1823084"/>
          <a:ext cx="2954654" cy="222821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400" kern="1200" dirty="0" err="1"/>
            <a:t>Outsystems</a:t>
          </a:r>
          <a:endParaRPr lang="pt-PT" sz="3400" kern="1200" dirty="0"/>
        </a:p>
      </dsp:txBody>
      <dsp:txXfrm rot="10800000">
        <a:off x="370277" y="1823084"/>
        <a:ext cx="2817604" cy="2159690"/>
      </dsp:txXfrm>
    </dsp:sp>
    <dsp:sp modelId="{29B6E43F-E83E-4114-B451-E2680490B19F}">
      <dsp:nvSpPr>
        <dsp:cNvPr id="0" name=""/>
        <dsp:cNvSpPr/>
      </dsp:nvSpPr>
      <dsp:spPr>
        <a:xfrm>
          <a:off x="3551872" y="243078"/>
          <a:ext cx="2954654" cy="13369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ACA7D-F42B-4514-82C4-957483AA5CEC}">
      <dsp:nvSpPr>
        <dsp:cNvPr id="0" name=""/>
        <dsp:cNvSpPr/>
      </dsp:nvSpPr>
      <dsp:spPr>
        <a:xfrm rot="10800000">
          <a:off x="3551872" y="1823084"/>
          <a:ext cx="2954654" cy="222821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481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400" kern="1200" dirty="0" err="1"/>
            <a:t>Creatio</a:t>
          </a:r>
          <a:endParaRPr lang="pt-PT" sz="3400" kern="1200" dirty="0"/>
        </a:p>
      </dsp:txBody>
      <dsp:txXfrm rot="10800000">
        <a:off x="3620397" y="1823084"/>
        <a:ext cx="2817604" cy="2159690"/>
      </dsp:txXfrm>
    </dsp:sp>
    <dsp:sp modelId="{66421AF3-12D8-4CC5-9DD0-D95563C57330}">
      <dsp:nvSpPr>
        <dsp:cNvPr id="0" name=""/>
        <dsp:cNvSpPr/>
      </dsp:nvSpPr>
      <dsp:spPr>
        <a:xfrm>
          <a:off x="6801993" y="243078"/>
          <a:ext cx="2954654" cy="13369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7250C-CB12-4806-998F-806F331D89C8}">
      <dsp:nvSpPr>
        <dsp:cNvPr id="0" name=""/>
        <dsp:cNvSpPr/>
      </dsp:nvSpPr>
      <dsp:spPr>
        <a:xfrm rot="10800000">
          <a:off x="6801993" y="1823084"/>
          <a:ext cx="2954654" cy="222821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400" kern="1200" dirty="0" err="1"/>
            <a:t>Mendix</a:t>
          </a:r>
          <a:endParaRPr lang="pt-PT" sz="3400" kern="1200" dirty="0"/>
        </a:p>
      </dsp:txBody>
      <dsp:txXfrm rot="10800000">
        <a:off x="6870518" y="1823084"/>
        <a:ext cx="2817604" cy="2159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DC129-96D5-4B4B-8264-253BBF9EAC56}" type="datetimeFigureOut">
              <a:rPr lang="pt-PT" smtClean="0"/>
              <a:t>08/06/2021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6BB05-F2C5-4CB1-A811-54AB69630A6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30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6BB05-F2C5-4CB1-A811-54AB69630A63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62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62A8-3231-4C0B-BF7A-464A9E1B48EE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EF86C-CE9F-40FE-BF27-0A42725A0460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81A3-8E39-4D77-BC46-515AAD8F96DD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A606E-F74B-4005-BC30-DC0CB86FE61D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0A2AC88-AD0E-490A-AA34-EB249C174C69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142C5-94CC-43A6-B59C-9D073D7C7DD2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926A-AC1C-4DAF-ABCB-CA125B04D2A6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F9B3-5E19-488B-8E99-E89AE12EFBA5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FBA90-9112-4B13-A34C-6D9340A9A3B0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F53A1-3464-4101-901A-65EEC164A560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99F66-5354-4E09-BEBD-BB2BB02A9394}" type="datetime1">
              <a:rPr lang="en-US" smtClean="0"/>
              <a:t>6/8/2021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A983EA9-209E-4580-BF10-ACE7FB44FE9C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31734" cy="6858000"/>
          </a:xfrm>
          <a:custGeom>
            <a:avLst/>
            <a:gdLst/>
            <a:ahLst/>
            <a:cxnLst/>
            <a:rect l="l" t="t" r="r" b="b"/>
            <a:pathLst>
              <a:path w="7531734" h="6858000">
                <a:moveTo>
                  <a:pt x="7531608" y="0"/>
                </a:moveTo>
                <a:lnTo>
                  <a:pt x="0" y="0"/>
                </a:lnTo>
                <a:lnTo>
                  <a:pt x="0" y="6858000"/>
                </a:lnTo>
                <a:lnTo>
                  <a:pt x="7531608" y="6858000"/>
                </a:lnTo>
                <a:lnTo>
                  <a:pt x="7531608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665719" y="0"/>
            <a:ext cx="4523740" cy="6858000"/>
          </a:xfrm>
          <a:custGeom>
            <a:avLst/>
            <a:gdLst/>
            <a:ahLst/>
            <a:cxnLst/>
            <a:rect l="l" t="t" r="r" b="b"/>
            <a:pathLst>
              <a:path w="4523740" h="6858000">
                <a:moveTo>
                  <a:pt x="4523232" y="0"/>
                </a:moveTo>
                <a:lnTo>
                  <a:pt x="0" y="0"/>
                </a:lnTo>
                <a:lnTo>
                  <a:pt x="0" y="6858000"/>
                </a:lnTo>
                <a:lnTo>
                  <a:pt x="4523232" y="6858000"/>
                </a:lnTo>
                <a:lnTo>
                  <a:pt x="4523232" y="0"/>
                </a:lnTo>
                <a:close/>
              </a:path>
            </a:pathLst>
          </a:custGeom>
          <a:solidFill>
            <a:srgbClr val="E9E4D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098001" y="4741607"/>
            <a:ext cx="3659176" cy="1348703"/>
          </a:xfrm>
          <a:prstGeom prst="rect">
            <a:avLst/>
          </a:prstGeom>
          <a:effectLst/>
        </p:spPr>
        <p:txBody>
          <a:bodyPr vert="horz" wrap="square" lIns="0" tIns="49530" rIns="0" bIns="0" rtlCol="0">
            <a:spAutoFit/>
          </a:bodyPr>
          <a:lstStyle/>
          <a:p>
            <a:pPr marL="12700" marR="182880">
              <a:lnSpc>
                <a:spcPts val="2380"/>
              </a:lnSpc>
              <a:spcBef>
                <a:spcPts val="390"/>
              </a:spcBef>
            </a:pPr>
            <a:r>
              <a:rPr lang="pt-PT" sz="1400" dirty="0" err="1"/>
              <a:t>Course</a:t>
            </a:r>
            <a:r>
              <a:rPr lang="pt-PT" sz="1400" dirty="0"/>
              <a:t>: Engenharia Informática e Multimédia</a:t>
            </a:r>
          </a:p>
          <a:p>
            <a:pPr marL="12700" marR="182880">
              <a:lnSpc>
                <a:spcPts val="2380"/>
              </a:lnSpc>
              <a:spcBef>
                <a:spcPts val="390"/>
              </a:spcBef>
            </a:pPr>
            <a:r>
              <a:rPr lang="pt-PT" sz="1400" dirty="0" err="1"/>
              <a:t>Advisor</a:t>
            </a:r>
            <a:r>
              <a:rPr sz="1400" dirty="0"/>
              <a:t> – </a:t>
            </a:r>
            <a:r>
              <a:rPr lang="pt-PT" sz="1400" dirty="0"/>
              <a:t>João Beleza</a:t>
            </a:r>
          </a:p>
          <a:p>
            <a:pPr marL="12700" marR="182880">
              <a:lnSpc>
                <a:spcPts val="2380"/>
              </a:lnSpc>
              <a:spcBef>
                <a:spcPts val="390"/>
              </a:spcBef>
            </a:pPr>
            <a:r>
              <a:rPr lang="pt-PT" sz="1400" dirty="0" err="1"/>
              <a:t>Prj</a:t>
            </a:r>
            <a:r>
              <a:rPr lang="pt-PT" sz="1400" dirty="0"/>
              <a:t> #28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65553" y="0"/>
            <a:ext cx="2426446" cy="160169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78A86D4-DAAC-4D9E-A16B-2F462BEF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B1D198C-FCB5-40F6-87C2-24F061CD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54" y="2219707"/>
            <a:ext cx="5875624" cy="1609344"/>
          </a:xfrm>
        </p:spPr>
        <p:txBody>
          <a:bodyPr>
            <a:normAutofit fontScale="90000"/>
          </a:bodyPr>
          <a:lstStyle/>
          <a:p>
            <a:r>
              <a:rPr lang="pt-PT" sz="5400" dirty="0">
                <a:solidFill>
                  <a:schemeClr val="bg1"/>
                </a:solidFill>
                <a:latin typeface="+mj-lt"/>
              </a:rPr>
              <a:t>JUPYTER/VOILÀ APPLICATION GENERATOR</a:t>
            </a:r>
            <a:br>
              <a:rPr lang="pt-PT" sz="5400" dirty="0">
                <a:solidFill>
                  <a:schemeClr val="bg1"/>
                </a:solidFill>
                <a:latin typeface="+mj-lt"/>
              </a:rPr>
            </a:br>
            <a:endParaRPr lang="pt-PT"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A2D5E5B6-A385-4515-8826-1B41C63694A9}"/>
              </a:ext>
            </a:extLst>
          </p:cNvPr>
          <p:cNvSpPr txBox="1"/>
          <p:nvPr/>
        </p:nvSpPr>
        <p:spPr>
          <a:xfrm>
            <a:off x="1491707" y="3561640"/>
            <a:ext cx="5410537" cy="719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0"/>
              </a:spcBef>
            </a:pPr>
            <a:r>
              <a:rPr lang="pt-PT" sz="1600" b="1" dirty="0"/>
              <a:t>Tiago Oliveira (45144)</a:t>
            </a:r>
          </a:p>
          <a:p>
            <a:pPr marL="12700" marR="5080">
              <a:lnSpc>
                <a:spcPct val="150000"/>
              </a:lnSpc>
              <a:spcBef>
                <a:spcPts val="90"/>
              </a:spcBef>
            </a:pPr>
            <a:r>
              <a:rPr lang="pt-PT" sz="1600" b="1" dirty="0"/>
              <a:t>Tiago Gil (46296)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5721D-3F31-45C7-B146-C846F8B6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GB" dirty="0"/>
              <a:t>UML Diagram</a:t>
            </a:r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F9983A9-95F6-41D2-B528-7E67AED74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B62325-8C0E-484C-AF63-9BCA89FA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96" y="2570523"/>
            <a:ext cx="10689772" cy="30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9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EDE52-622C-4755-A974-A327D4C4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Library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26AF80-965C-408E-82AD-3DB91F9E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765589"/>
            <a:ext cx="4240203" cy="3236793"/>
          </a:xfrm>
        </p:spPr>
        <p:txBody>
          <a:bodyPr/>
          <a:lstStyle/>
          <a:p>
            <a:r>
              <a:rPr lang="pt-PT" dirty="0" err="1"/>
              <a:t>Develop</a:t>
            </a:r>
            <a:r>
              <a:rPr lang="pt-PT" dirty="0"/>
              <a:t> a </a:t>
            </a:r>
            <a:r>
              <a:rPr lang="pt-PT" dirty="0" err="1"/>
              <a:t>library</a:t>
            </a:r>
            <a:r>
              <a:rPr lang="pt-PT" dirty="0"/>
              <a:t> in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 can </a:t>
            </a:r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functionalities</a:t>
            </a:r>
            <a:r>
              <a:rPr lang="pt-PT" dirty="0"/>
              <a:t>,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widgets</a:t>
            </a:r>
            <a:r>
              <a:rPr lang="pt-PT" dirty="0"/>
              <a:t>, </a:t>
            </a:r>
            <a:r>
              <a:rPr lang="pt-PT" dirty="0" err="1"/>
              <a:t>retrieve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create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back-end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desire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final </a:t>
            </a:r>
            <a:r>
              <a:rPr lang="pt-PT" dirty="0" err="1"/>
              <a:t>work</a:t>
            </a:r>
            <a:r>
              <a:rPr lang="pt-PT" dirty="0"/>
              <a:t> to </a:t>
            </a:r>
            <a:r>
              <a:rPr lang="pt-PT" dirty="0" err="1"/>
              <a:t>have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C960A99-594F-4B75-AD24-5D5374AE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8" name="Picture 4" descr="Get to know what python libraries are, here it is!! - Web Blog Get to know  what python libraries are, here it is!!">
            <a:extLst>
              <a:ext uri="{FF2B5EF4-FFF2-40B4-BE49-F238E27FC236}">
                <a16:creationId xmlns:a16="http://schemas.microsoft.com/office/drawing/2014/main" id="{5766A4E0-BA83-4AD8-A15E-8B84F592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50" y="2093976"/>
            <a:ext cx="6349093" cy="32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5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B7FA9-7168-4471-ABC9-E33E9181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03" y="294132"/>
            <a:ext cx="10058400" cy="868195"/>
          </a:xfrm>
        </p:spPr>
        <p:txBody>
          <a:bodyPr/>
          <a:lstStyle/>
          <a:p>
            <a:r>
              <a:rPr lang="pt-PT" dirty="0"/>
              <a:t>Demo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2C31AB8-1EE1-4F12-8A97-847D010C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99E8C0-59A0-4134-9F1F-5D25F121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92" y="1278306"/>
            <a:ext cx="8873416" cy="499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9440B-6664-4D7B-938C-454FB687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6" name="FEIM_VIDEO">
            <a:hlinkClick r:id="" action="ppaction://media"/>
            <a:extLst>
              <a:ext uri="{FF2B5EF4-FFF2-40B4-BE49-F238E27FC236}">
                <a16:creationId xmlns:a16="http://schemas.microsoft.com/office/drawing/2014/main" id="{560AB634-978B-4632-AF08-E346EF3403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98" cy="6858000"/>
          </a:xfr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5B61433-707B-4B28-BAC9-7918FE50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4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4ADBD-0C16-43CA-80CA-D340ECE2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goals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B18ACF-570E-47B5-AAE5-123C2846E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widget</a:t>
            </a:r>
            <a:r>
              <a:rPr lang="pt-PT" dirty="0"/>
              <a:t> management;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PT" dirty="0" err="1"/>
              <a:t>Interactable</a:t>
            </a:r>
            <a:r>
              <a:rPr lang="pt-PT" dirty="0"/>
              <a:t> UI;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PT" dirty="0" err="1"/>
              <a:t>Support</a:t>
            </a:r>
            <a:r>
              <a:rPr lang="pt-PT" dirty="0"/>
              <a:t> </a:t>
            </a:r>
            <a:r>
              <a:rPr lang="pt-PT" dirty="0" err="1"/>
              <a:t>up</a:t>
            </a:r>
            <a:r>
              <a:rPr lang="pt-PT" dirty="0"/>
              <a:t> to 30+ </a:t>
            </a:r>
            <a:r>
              <a:rPr lang="pt-PT" dirty="0" err="1"/>
              <a:t>widgets</a:t>
            </a:r>
            <a:r>
              <a:rPr lang="pt-PT" dirty="0"/>
              <a:t> (5 for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presentation</a:t>
            </a:r>
            <a:r>
              <a:rPr lang="pt-PT" dirty="0"/>
              <a:t>);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PT" dirty="0" err="1"/>
              <a:t>Generate</a:t>
            </a:r>
            <a:r>
              <a:rPr lang="pt-PT" dirty="0"/>
              <a:t> </a:t>
            </a:r>
            <a:r>
              <a:rPr lang="pt-PT" dirty="0" err="1"/>
              <a:t>notebook</a:t>
            </a:r>
            <a:r>
              <a:rPr lang="pt-PT" dirty="0"/>
              <a:t> </a:t>
            </a:r>
            <a:r>
              <a:rPr lang="pt-PT" dirty="0" err="1"/>
              <a:t>applications</a:t>
            </a:r>
            <a:r>
              <a:rPr lang="pt-PT" dirty="0"/>
              <a:t>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PT" dirty="0" err="1"/>
              <a:t>Edit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export</a:t>
            </a:r>
            <a:r>
              <a:rPr lang="pt-PT" dirty="0"/>
              <a:t> </a:t>
            </a:r>
            <a:r>
              <a:rPr lang="pt-PT" dirty="0" err="1"/>
              <a:t>applications</a:t>
            </a:r>
            <a:r>
              <a:rPr lang="pt-PT" dirty="0"/>
              <a:t>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PT" dirty="0" err="1"/>
              <a:t>Extension</a:t>
            </a:r>
            <a:r>
              <a:rPr lang="pt-PT" dirty="0"/>
              <a:t> </a:t>
            </a:r>
            <a:r>
              <a:rPr lang="pt-PT" dirty="0" err="1"/>
              <a:t>library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F175012-4BC3-47D1-8ACC-B0F0216C7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2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B66E70-9451-4286-A0C2-6CF108FE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4B0696-68E2-40ED-B597-4B873875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9EF1B4-0F49-44D2-AE21-263819BFB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4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D7EBB10-17D4-4529-A5D5-A165EF9D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38F1A88B-A770-4DE9-9BC9-7DC1221ED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2315" y="643467"/>
            <a:ext cx="4534781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Tiago Oliveira – A45144@alunos.isel.pt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Tiago Gil – A46296@alunos.isel.pt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69B0BE-E00A-432A-98D1-A47B82C1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F8A5ED-19F8-4707-8EEC-7115E6B11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F50C1C-978D-45B5-B716-7DA91773C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AD57FF9-C409-47AC-BFAC-CCAA682E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1" kern="1200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1A8C3-B862-4E52-A8AD-A3660B88610C}"/>
              </a:ext>
            </a:extLst>
          </p:cNvPr>
          <p:cNvSpPr txBox="1"/>
          <p:nvPr/>
        </p:nvSpPr>
        <p:spPr>
          <a:xfrm>
            <a:off x="6772315" y="901958"/>
            <a:ext cx="303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solidFill>
                  <a:srgbClr val="D34817"/>
                </a:solidFill>
                <a:latin typeface="+mj-lt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829730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A7747-DBC9-4774-BFDA-D660FD62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EE9DE93-3CF7-4D0F-8E42-FA5A925B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3074" name="Picture 2" descr="Using ipywidgets to learn machine learning">
            <a:extLst>
              <a:ext uri="{FF2B5EF4-FFF2-40B4-BE49-F238E27FC236}">
                <a16:creationId xmlns:a16="http://schemas.microsoft.com/office/drawing/2014/main" id="{451B283D-1B50-44B0-86B4-15D2803978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252" y="2093976"/>
            <a:ext cx="3387996" cy="34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B1405B7-0B02-4966-B315-FECE766240E6}"/>
              </a:ext>
            </a:extLst>
          </p:cNvPr>
          <p:cNvSpPr txBox="1"/>
          <p:nvPr/>
        </p:nvSpPr>
        <p:spPr>
          <a:xfrm>
            <a:off x="1063752" y="2828835"/>
            <a:ext cx="6547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Voilà applications in an easier and simpler way than it usually is.</a:t>
            </a:r>
          </a:p>
          <a:p>
            <a:endParaRPr lang="en-GB" dirty="0"/>
          </a:p>
          <a:p>
            <a:r>
              <a:rPr lang="en-GB" dirty="0"/>
              <a:t>From code to low-code.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372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B7B33-6523-42C8-8FCB-823A876F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Homework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(questiom.com)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D0CF684-1130-4945-93E9-1C4640EF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92C8E5E-CAAA-49E5-A7BD-F0D4307FB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0"/>
          <a:stretch/>
        </p:blipFill>
        <p:spPr>
          <a:xfrm>
            <a:off x="1546316" y="2444806"/>
            <a:ext cx="4116432" cy="3716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36F83A-5210-4977-AE22-B8CA8EE0F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10" b="8631"/>
          <a:stretch/>
        </p:blipFill>
        <p:spPr>
          <a:xfrm>
            <a:off x="6294120" y="2444806"/>
            <a:ext cx="4116432" cy="3713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43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BEF12-5B4D-478A-98EF-0933750F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Homework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(questiom.com)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C0E0FAC-BE9C-40E8-BF5A-17419C1D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DE4B810-E77A-4913-B91A-87D0C86F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1" y="2178476"/>
            <a:ext cx="3228941" cy="4094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85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EE7AA-2031-4B5D-B653-3D8ECC4B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Technologies	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7A01304-CA7C-441B-AC3C-28AE9E88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DA1198-4E39-4884-96A4-4298C67E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0" y="3487009"/>
            <a:ext cx="2538132" cy="156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050FF570-57D3-4F17-8ECA-80D06925A894}"/>
              </a:ext>
            </a:extLst>
          </p:cNvPr>
          <p:cNvSpPr txBox="1">
            <a:spLocks/>
          </p:cNvSpPr>
          <p:nvPr/>
        </p:nvSpPr>
        <p:spPr>
          <a:xfrm>
            <a:off x="1069848" y="2030571"/>
            <a:ext cx="8040221" cy="984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Jupyter</a:t>
            </a:r>
            <a:r>
              <a:rPr lang="en-US" dirty="0"/>
              <a:t> Notebook is a web application where you can create and share documents that contain code, visualizations and narrative text</a:t>
            </a:r>
            <a:r>
              <a:rPr lang="pt-PT" dirty="0"/>
              <a:t>.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AA7E6C49-7367-4BE1-AF87-2A146031D143}"/>
              </a:ext>
            </a:extLst>
          </p:cNvPr>
          <p:cNvSpPr txBox="1">
            <a:spLocks/>
          </p:cNvSpPr>
          <p:nvPr/>
        </p:nvSpPr>
        <p:spPr>
          <a:xfrm>
            <a:off x="3506012" y="4139722"/>
            <a:ext cx="8040221" cy="736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Voilà turns </a:t>
            </a:r>
            <a:r>
              <a:rPr lang="en-US" dirty="0" err="1"/>
              <a:t>Jupyter</a:t>
            </a:r>
            <a:r>
              <a:rPr lang="en-US" dirty="0"/>
              <a:t> notebooks into standalone web applications and dashboards. It also supports interactive widgets.</a:t>
            </a:r>
            <a:endParaRPr lang="pt-PT" dirty="0"/>
          </a:p>
        </p:txBody>
      </p:sp>
      <p:pic>
        <p:nvPicPr>
          <p:cNvPr id="1032" name="Picture 8" descr="Projeto Jupyter – Wikipédia, a enciclopédia livre">
            <a:extLst>
              <a:ext uri="{FF2B5EF4-FFF2-40B4-BE49-F238E27FC236}">
                <a16:creationId xmlns:a16="http://schemas.microsoft.com/office/drawing/2014/main" id="{1925F8BB-ED58-4D47-82E3-C9BD04495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581" y="1422172"/>
            <a:ext cx="1639571" cy="190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BD9362A4-450F-4EBB-89B4-6EEDDA6A0959}"/>
              </a:ext>
            </a:extLst>
          </p:cNvPr>
          <p:cNvSpPr txBox="1">
            <a:spLocks/>
          </p:cNvSpPr>
          <p:nvPr/>
        </p:nvSpPr>
        <p:spPr>
          <a:xfrm>
            <a:off x="3132242" y="4977272"/>
            <a:ext cx="253813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400" dirty="0" err="1"/>
              <a:t>iPYWIDGETS</a:t>
            </a:r>
            <a:endParaRPr lang="pt-PT" sz="4400" dirty="0"/>
          </a:p>
        </p:txBody>
      </p:sp>
      <p:pic>
        <p:nvPicPr>
          <p:cNvPr id="1026" name="Picture 2" descr="Json, logo Free Icon of Vector Logo">
            <a:extLst>
              <a:ext uri="{FF2B5EF4-FFF2-40B4-BE49-F238E27FC236}">
                <a16:creationId xmlns:a16="http://schemas.microsoft.com/office/drawing/2014/main" id="{E6D8D626-A01C-4CEC-A72A-981BF249D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38" y="502470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95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716B7-240F-4F3A-A152-A482D01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exists</a:t>
            </a:r>
            <a:r>
              <a:rPr lang="pt-PT" dirty="0"/>
              <a:t>	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C618F33-37E0-4109-9700-9C25543B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97408CD3-476F-4A6C-B68B-2E620DA177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3793689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545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A32F7-4FB0-464D-A495-1BEF0E45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Inspiration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45CB8D9-262C-45A2-B945-D77023C86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250" y="2446659"/>
            <a:ext cx="1729069" cy="427995"/>
          </a:xfrm>
        </p:spPr>
        <p:txBody>
          <a:bodyPr/>
          <a:lstStyle/>
          <a:p>
            <a:r>
              <a:rPr lang="pt-PT" dirty="0" err="1"/>
              <a:t>Outsystems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D053565-E103-4AEB-9B6E-FBAE9E73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1030" name="Picture 6" descr="Unity 2020.2b - Unity">
            <a:extLst>
              <a:ext uri="{FF2B5EF4-FFF2-40B4-BE49-F238E27FC236}">
                <a16:creationId xmlns:a16="http://schemas.microsoft.com/office/drawing/2014/main" id="{969EFEF1-9BF5-4B1C-BE87-3555CC48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65" y="2988936"/>
            <a:ext cx="3529879" cy="198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86201B3-AB1E-4058-AC44-5E4E6734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7" y="3013747"/>
            <a:ext cx="2301413" cy="2663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9A13F421-DEC6-4012-8415-D9FCF33BBA69}"/>
              </a:ext>
            </a:extLst>
          </p:cNvPr>
          <p:cNvSpPr txBox="1">
            <a:spLocks/>
          </p:cNvSpPr>
          <p:nvPr/>
        </p:nvSpPr>
        <p:spPr>
          <a:xfrm>
            <a:off x="8023015" y="2446659"/>
            <a:ext cx="1028587" cy="43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PT" dirty="0" err="1"/>
              <a:t>Unity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784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410CF-BE08-46E7-9FEF-73F0EE05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are </a:t>
            </a:r>
            <a:r>
              <a:rPr lang="pt-PT" dirty="0" err="1"/>
              <a:t>developing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DD363E3-39BC-4562-BA07-5D58745FE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4316" y="2382642"/>
            <a:ext cx="7067672" cy="3718953"/>
          </a:xfrm>
        </p:spPr>
        <p:txBody>
          <a:bodyPr/>
          <a:lstStyle/>
          <a:p>
            <a:r>
              <a:rPr lang="pt-PT" dirty="0" err="1"/>
              <a:t>Low-code</a:t>
            </a:r>
            <a:r>
              <a:rPr lang="pt-PT" dirty="0"/>
              <a:t> Web </a:t>
            </a:r>
            <a:r>
              <a:rPr lang="pt-PT" dirty="0" err="1"/>
              <a:t>Application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pPr algn="r"/>
            <a:r>
              <a:rPr lang="pt-PT" dirty="0" err="1"/>
              <a:t>Library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5A3491-1B8B-44B3-95AE-76E6913D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Web application vs. website: finally answered">
            <a:extLst>
              <a:ext uri="{FF2B5EF4-FFF2-40B4-BE49-F238E27FC236}">
                <a16:creationId xmlns:a16="http://schemas.microsoft.com/office/drawing/2014/main" id="{D0D3D571-3C72-4E39-A7A9-61F8BAB37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t="5195" r="55195" b="28571"/>
          <a:stretch/>
        </p:blipFill>
        <p:spPr bwMode="auto">
          <a:xfrm>
            <a:off x="2835837" y="2896667"/>
            <a:ext cx="2238323" cy="219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Library Code GmbH · GitHub">
            <a:extLst>
              <a:ext uri="{FF2B5EF4-FFF2-40B4-BE49-F238E27FC236}">
                <a16:creationId xmlns:a16="http://schemas.microsoft.com/office/drawing/2014/main" id="{D9727D36-0CF5-40AD-8737-18207C16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304" y="258912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1DD3045-AA10-456E-9E2D-404F299F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984834"/>
            <a:ext cx="8159620" cy="42330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75E529-7932-4995-AC47-475A9FE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Application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7D2C07C-506B-4224-AB5D-A03D4232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DF5F6B-A1A9-4ACE-900D-9F0D3D192F18}"/>
              </a:ext>
            </a:extLst>
          </p:cNvPr>
          <p:cNvSpPr txBox="1"/>
          <p:nvPr/>
        </p:nvSpPr>
        <p:spPr>
          <a:xfrm>
            <a:off x="4379386" y="2400417"/>
            <a:ext cx="76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/>
              <a:t>Preview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11358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2346</TotalTime>
  <Words>233</Words>
  <Application>Microsoft Office PowerPoint</Application>
  <PresentationFormat>Ecrã Panorâmico</PresentationFormat>
  <Paragraphs>64</Paragraphs>
  <Slides>15</Slides>
  <Notes>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Rockwell</vt:lpstr>
      <vt:lpstr>Rockwell Condensed</vt:lpstr>
      <vt:lpstr>Rockwell Extra Bold</vt:lpstr>
      <vt:lpstr>Wingdings</vt:lpstr>
      <vt:lpstr>Tipo de Madeira</vt:lpstr>
      <vt:lpstr>JUPYTER/VOILÀ APPLICATION GENERATOR </vt:lpstr>
      <vt:lpstr>Motivation</vt:lpstr>
      <vt:lpstr>Homework application (questiom.com)</vt:lpstr>
      <vt:lpstr>Homework application (questiom.com)</vt:lpstr>
      <vt:lpstr>Technologies </vt:lpstr>
      <vt:lpstr>What exists </vt:lpstr>
      <vt:lpstr>Inspiration</vt:lpstr>
      <vt:lpstr>What we are developing</vt:lpstr>
      <vt:lpstr>Application</vt:lpstr>
      <vt:lpstr>UML Diagram</vt:lpstr>
      <vt:lpstr>Library</vt:lpstr>
      <vt:lpstr>Demo</vt:lpstr>
      <vt:lpstr>Apresentação do PowerPoint</vt:lpstr>
      <vt:lpstr>Project goals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#28</dc:title>
  <dc:creator>Tiago Oliveira | Highvalue</dc:creator>
  <cp:lastModifiedBy>Tiago Oliveira | Highvalue</cp:lastModifiedBy>
  <cp:revision>73</cp:revision>
  <dcterms:created xsi:type="dcterms:W3CDTF">2021-04-12T18:24:32Z</dcterms:created>
  <dcterms:modified xsi:type="dcterms:W3CDTF">2021-06-08T20:41:34Z</dcterms:modified>
</cp:coreProperties>
</file>